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07200" cy="99393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375"/>
    <a:srgbClr val="3AB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>
      <p:cViewPr varScale="1">
        <p:scale>
          <a:sx n="94" d="100"/>
          <a:sy n="94" d="100"/>
        </p:scale>
        <p:origin x="1085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04F8C-7CFB-4E43-BEF8-9007A7D405FA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BFCE8-6797-49D0-8A36-D172EE449F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42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BFCE8-6797-49D0-8A36-D172EE449F6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0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0DA6-6F64-4E87-8E45-E3DA33448284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3922-328B-4499-B5A4-CFC418D8A0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86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0DA6-6F64-4E87-8E45-E3DA33448284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3922-328B-4499-B5A4-CFC418D8A0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3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0DA6-6F64-4E87-8E45-E3DA33448284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3922-328B-4499-B5A4-CFC418D8A0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44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0DA6-6F64-4E87-8E45-E3DA33448284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3922-328B-4499-B5A4-CFC418D8A0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46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0DA6-6F64-4E87-8E45-E3DA33448284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3922-328B-4499-B5A4-CFC418D8A0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08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0DA6-6F64-4E87-8E45-E3DA33448284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3922-328B-4499-B5A4-CFC418D8A0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59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0DA6-6F64-4E87-8E45-E3DA33448284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3922-328B-4499-B5A4-CFC418D8A0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96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0DA6-6F64-4E87-8E45-E3DA33448284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3922-328B-4499-B5A4-CFC418D8A0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07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0DA6-6F64-4E87-8E45-E3DA33448284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3922-328B-4499-B5A4-CFC418D8A0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05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0DA6-6F64-4E87-8E45-E3DA33448284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3922-328B-4499-B5A4-CFC418D8A0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49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0DA6-6F64-4E87-8E45-E3DA33448284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3922-328B-4499-B5A4-CFC418D8A0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31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D0DA6-6F64-4E87-8E45-E3DA33448284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F3922-328B-4499-B5A4-CFC418D8A0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06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emf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B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228236"/>
            <a:ext cx="9144000" cy="62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aseline="-25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1032720"/>
            <a:ext cx="9144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LES 15</a:t>
            </a:r>
            <a:r>
              <a:rPr lang="fr-FR" sz="2800" b="1" baseline="30000" dirty="0" smtClean="0">
                <a:solidFill>
                  <a:schemeClr val="bg1"/>
                </a:solidFill>
              </a:rPr>
              <a:t>es</a:t>
            </a:r>
            <a:r>
              <a:rPr lang="fr-FR" sz="2800" b="1" dirty="0" smtClean="0">
                <a:solidFill>
                  <a:schemeClr val="bg1"/>
                </a:solidFill>
              </a:rPr>
              <a:t> RENCONTRES de l’OSU-EFLUVE</a:t>
            </a:r>
            <a:br>
              <a:rPr lang="fr-FR" sz="2800" b="1" dirty="0" smtClean="0">
                <a:solidFill>
                  <a:schemeClr val="bg1"/>
                </a:solidFill>
              </a:rPr>
            </a:br>
            <a:endParaRPr lang="fr-FR" sz="8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16 mai 2023 de 12 h à 14 h</a:t>
            </a:r>
            <a:r>
              <a:rPr lang="fr-FR" sz="200" b="1" dirty="0" smtClean="0">
                <a:solidFill>
                  <a:schemeClr val="bg1"/>
                </a:solidFill>
              </a:rPr>
              <a:t/>
            </a:r>
            <a:br>
              <a:rPr lang="fr-FR" sz="200" b="1" dirty="0" smtClean="0">
                <a:solidFill>
                  <a:schemeClr val="bg1"/>
                </a:solidFill>
              </a:rPr>
            </a:br>
            <a:r>
              <a:rPr lang="fr-FR" sz="2000" b="1" dirty="0" smtClean="0">
                <a:solidFill>
                  <a:schemeClr val="bg1"/>
                </a:solidFill>
              </a:rPr>
              <a:t>Auditorium de la Maison des Sciences de l’Environnement (MSE) 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UPEC - Campus Centre  </a:t>
            </a:r>
            <a:r>
              <a:rPr lang="fr-FR" sz="1400" dirty="0" smtClean="0">
                <a:solidFill>
                  <a:schemeClr val="bg1"/>
                </a:solidFill>
              </a:rPr>
              <a:t>61, avenue du Général de Gaulle 94000 Créteil</a:t>
            </a:r>
            <a:r>
              <a:rPr lang="fr-FR" sz="2000" b="1" dirty="0" smtClean="0">
                <a:solidFill>
                  <a:schemeClr val="bg1"/>
                </a:solidFill>
              </a:rPr>
              <a:t/>
            </a:r>
            <a:br>
              <a:rPr lang="fr-FR" sz="2000" b="1" dirty="0" smtClean="0">
                <a:solidFill>
                  <a:schemeClr val="bg1"/>
                </a:solidFill>
              </a:rPr>
            </a:br>
            <a:r>
              <a:rPr lang="fr-FR" sz="200" b="1" dirty="0" smtClean="0">
                <a:solidFill>
                  <a:schemeClr val="bg1"/>
                </a:solidFill>
              </a:rPr>
              <a:t/>
            </a:r>
            <a:br>
              <a:rPr lang="fr-FR" sz="200" b="1" dirty="0" smtClean="0">
                <a:solidFill>
                  <a:schemeClr val="bg1"/>
                </a:solidFill>
              </a:rPr>
            </a:br>
            <a:endParaRPr lang="fr-FR" sz="2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00" b="1" i="1" dirty="0" smtClean="0">
                <a:solidFill>
                  <a:schemeClr val="bg1"/>
                </a:solidFill>
              </a:rPr>
              <a:t/>
            </a:r>
            <a:br>
              <a:rPr lang="fr-FR" sz="200" b="1" i="1" dirty="0" smtClean="0">
                <a:solidFill>
                  <a:schemeClr val="bg1"/>
                </a:solidFill>
              </a:rPr>
            </a:br>
            <a:r>
              <a:rPr lang="fr-FR" sz="1400" b="1" i="1" dirty="0" smtClean="0">
                <a:solidFill>
                  <a:schemeClr val="bg1"/>
                </a:solidFill>
              </a:rPr>
              <a:t>Présentations suivies d’un cocktail</a:t>
            </a:r>
          </a:p>
          <a:p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68961"/>
            <a:ext cx="9144000" cy="3154216"/>
          </a:xfrm>
          <a:prstGeom prst="rect">
            <a:avLst/>
          </a:prstGeom>
          <a:solidFill>
            <a:srgbClr val="4D6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600" dirty="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endParaRPr lang="fr-FR" sz="1600" dirty="0" smtClean="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endParaRPr lang="fr-FR" sz="1600" dirty="0" smtClean="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endParaRPr lang="fr-FR" sz="1600" dirty="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endParaRPr lang="fr-FR" sz="1600" dirty="0" smtClean="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endParaRPr lang="fr-FR" sz="1600" dirty="0" smtClean="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fr-FR" sz="1600" dirty="0" smtClean="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fr-FR" sz="1400" b="1" dirty="0" smtClean="0">
              <a:solidFill>
                <a:schemeClr val="bg1"/>
              </a:solidFill>
            </a:endParaRPr>
          </a:p>
          <a:p>
            <a:endParaRPr lang="fr-FR" sz="800" b="1" dirty="0">
              <a:solidFill>
                <a:schemeClr val="tx1"/>
              </a:solidFill>
              <a:latin typeface="Lucida Sans" pitchFamily="34" charset="0"/>
            </a:endParaRPr>
          </a:p>
          <a:p>
            <a:endParaRPr lang="fr-FR" sz="800" b="1" dirty="0" smtClean="0">
              <a:solidFill>
                <a:schemeClr val="tx1"/>
              </a:solidFill>
              <a:latin typeface="Lucida Sans" pitchFamily="34" charset="0"/>
            </a:endParaRPr>
          </a:p>
          <a:p>
            <a:endParaRPr lang="fr-FR" sz="800" b="1" dirty="0">
              <a:solidFill>
                <a:schemeClr val="tx1"/>
              </a:solidFill>
              <a:latin typeface="Lucida Sans" pitchFamily="34" charset="0"/>
            </a:endParaRPr>
          </a:p>
          <a:p>
            <a:endParaRPr lang="fr-FR" sz="800" b="1" dirty="0" smtClean="0">
              <a:solidFill>
                <a:schemeClr val="tx1"/>
              </a:solidFill>
              <a:latin typeface="Lucida Sans" pitchFamily="34" charset="0"/>
            </a:endParaRPr>
          </a:p>
          <a:p>
            <a:endParaRPr lang="fr-FR" sz="800" b="1" dirty="0">
              <a:solidFill>
                <a:schemeClr val="tx1"/>
              </a:solidFill>
              <a:latin typeface="Lucida Sans" pitchFamily="34" charset="0"/>
            </a:endParaRPr>
          </a:p>
          <a:p>
            <a:endParaRPr lang="fr-FR" sz="800" b="1" dirty="0" smtClean="0">
              <a:solidFill>
                <a:schemeClr val="tx1"/>
              </a:solidFill>
              <a:latin typeface="Lucida Sans" pitchFamily="34" charset="0"/>
            </a:endParaRPr>
          </a:p>
          <a:p>
            <a:endParaRPr lang="fr-FR" sz="800" b="1" dirty="0">
              <a:solidFill>
                <a:schemeClr val="tx1"/>
              </a:solidFill>
              <a:latin typeface="Lucida Sans" pitchFamily="34" charset="0"/>
            </a:endParaRPr>
          </a:p>
          <a:p>
            <a:endParaRPr lang="fr-FR" sz="800" b="1" dirty="0" smtClean="0">
              <a:solidFill>
                <a:schemeClr val="tx1"/>
              </a:solidFill>
              <a:latin typeface="Lucida Sans" pitchFamily="34" charset="0"/>
            </a:endParaRPr>
          </a:p>
          <a:p>
            <a:endParaRPr lang="fr-FR" sz="800" b="1" dirty="0">
              <a:solidFill>
                <a:schemeClr val="tx1"/>
              </a:solidFill>
              <a:latin typeface="Lucida Sans" pitchFamily="34" charset="0"/>
            </a:endParaRPr>
          </a:p>
          <a:p>
            <a:endParaRPr lang="fr-FR" sz="800" b="1" dirty="0" smtClean="0">
              <a:solidFill>
                <a:schemeClr val="tx1"/>
              </a:solidFill>
              <a:latin typeface="Lucida Sans" pitchFamily="34" charset="0"/>
            </a:endParaRPr>
          </a:p>
          <a:p>
            <a:endParaRPr lang="fr-FR" sz="800" b="1" dirty="0">
              <a:solidFill>
                <a:schemeClr val="tx1"/>
              </a:solidFill>
              <a:latin typeface="Lucida Sans" pitchFamily="34" charset="0"/>
            </a:endParaRPr>
          </a:p>
          <a:p>
            <a:endParaRPr lang="fr-FR" sz="800" b="1" dirty="0" smtClean="0">
              <a:solidFill>
                <a:schemeClr val="tx1"/>
              </a:solidFill>
              <a:latin typeface="Lucida Sans" pitchFamily="34" charset="0"/>
            </a:endParaRPr>
          </a:p>
          <a:p>
            <a:endParaRPr lang="fr-FR" sz="800" b="1" dirty="0">
              <a:solidFill>
                <a:schemeClr val="tx1"/>
              </a:solidFill>
              <a:latin typeface="Lucida Sans" pitchFamily="34" charset="0"/>
            </a:endParaRPr>
          </a:p>
          <a:p>
            <a:endParaRPr lang="fr-FR" sz="800" b="1" dirty="0">
              <a:solidFill>
                <a:schemeClr val="tx1"/>
              </a:solidFill>
              <a:latin typeface="Lucida Sans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"/>
            <a:ext cx="9144000" cy="1031686"/>
          </a:xfrm>
          <a:prstGeom prst="rect">
            <a:avLst/>
          </a:prstGeom>
          <a:solidFill>
            <a:srgbClr val="4D6375"/>
          </a:solidFill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65304"/>
            <a:ext cx="1702134" cy="76095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74239"/>
            <a:ext cx="423546" cy="55365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25" y="6285677"/>
            <a:ext cx="527699" cy="5276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81328"/>
            <a:ext cx="1087077" cy="414463"/>
          </a:xfrm>
          <a:prstGeom prst="rect">
            <a:avLst/>
          </a:prstGeom>
        </p:spPr>
      </p:pic>
      <p:pic>
        <p:nvPicPr>
          <p:cNvPr id="20" name="Image 19" descr="C:\pasc\LISA\observatoire\photos\communication\16022016\OASIS1.JPG"/>
          <p:cNvPicPr/>
          <p:nvPr/>
        </p:nvPicPr>
        <p:blipFill>
          <a:blip r:embed="rId8"/>
          <a:stretch>
            <a:fillRect/>
          </a:stretch>
        </p:blipFill>
        <p:spPr bwMode="auto">
          <a:xfrm>
            <a:off x="1707649" y="3901754"/>
            <a:ext cx="1235120" cy="940923"/>
          </a:xfrm>
          <a:prstGeom prst="rect">
            <a:avLst/>
          </a:prstGeom>
        </p:spPr>
      </p:pic>
      <p:pic>
        <p:nvPicPr>
          <p:cNvPr id="22" name="Image4"/>
          <p:cNvPicPr/>
          <p:nvPr/>
        </p:nvPicPr>
        <p:blipFill>
          <a:blip r:embed="rId9"/>
          <a:stretch>
            <a:fillRect/>
          </a:stretch>
        </p:blipFill>
        <p:spPr bwMode="auto">
          <a:xfrm>
            <a:off x="218975" y="5122663"/>
            <a:ext cx="1388633" cy="97063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39275" y="3178347"/>
            <a:ext cx="457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latin typeface="Lucida Sans" panose="020B0602030504020204" pitchFamily="34" charset="0"/>
              </a:rPr>
              <a:t>Evolutions spatio-temporelles observées </a:t>
            </a:r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et </a:t>
            </a:r>
            <a:r>
              <a:rPr lang="fr-FR" sz="1200" b="1" dirty="0">
                <a:solidFill>
                  <a:schemeClr val="bg1"/>
                </a:solidFill>
                <a:latin typeface="Lucida Sans" panose="020B0602030504020204" pitchFamily="34" charset="0"/>
              </a:rPr>
              <a:t>simulées </a:t>
            </a:r>
            <a:endParaRPr lang="fr-FR" sz="1200" b="1" dirty="0" smtClean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algn="just"/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de </a:t>
            </a:r>
            <a:r>
              <a:rPr lang="fr-FR" sz="1200" b="1" dirty="0">
                <a:solidFill>
                  <a:schemeClr val="bg1"/>
                </a:solidFill>
                <a:latin typeface="Lucida Sans" panose="020B0602030504020204" pitchFamily="34" charset="0"/>
              </a:rPr>
              <a:t>l’ammoniac atmosphérique </a:t>
            </a:r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en Ile-de-France</a:t>
            </a:r>
            <a:endParaRPr lang="fr-FR" sz="12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4532801" y="4725143"/>
            <a:ext cx="17140" cy="1503093"/>
          </a:xfrm>
          <a:prstGeom prst="line">
            <a:avLst/>
          </a:prstGeom>
          <a:ln w="12700">
            <a:solidFill>
              <a:srgbClr val="4D63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944164" y="3980579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par </a:t>
            </a:r>
            <a:b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fr-FR" sz="800" b="1" dirty="0" smtClean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Pascale </a:t>
            </a:r>
            <a:r>
              <a:rPr lang="fr-FR" sz="1200" b="1" dirty="0" err="1" smtClean="0">
                <a:solidFill>
                  <a:schemeClr val="bg1"/>
                </a:solidFill>
                <a:latin typeface="Lucida Sans" panose="020B0602030504020204" pitchFamily="34" charset="0"/>
              </a:rPr>
              <a:t>Chelin</a:t>
            </a:r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, 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LISA</a:t>
            </a:r>
            <a:endParaRPr lang="fr-FR" sz="1200" b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411286" y="6583637"/>
            <a:ext cx="175993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Modélisation</a:t>
            </a:r>
          </a:p>
          <a:p>
            <a:pPr algn="ctr"/>
            <a:endParaRPr lang="fr-FR" sz="500" b="1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par </a:t>
            </a:r>
            <a:r>
              <a:rPr lang="fr-FR" sz="1200" b="1" dirty="0" err="1" smtClean="0">
                <a:solidFill>
                  <a:schemeClr val="bg1"/>
                </a:solidFill>
                <a:latin typeface="Lucida Sans" panose="020B0602030504020204" pitchFamily="34" charset="0"/>
              </a:rPr>
              <a:t>Yelva</a:t>
            </a:r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 Roustan, 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CEREA</a:t>
            </a:r>
            <a:endParaRPr lang="fr-FR" sz="1200" b="1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endParaRPr lang="fr-FR" dirty="0"/>
          </a:p>
        </p:txBody>
      </p:sp>
      <p:pic>
        <p:nvPicPr>
          <p:cNvPr id="31" name="Image3"/>
          <p:cNvPicPr/>
          <p:nvPr/>
        </p:nvPicPr>
        <p:blipFill>
          <a:blip r:embed="rId10"/>
          <a:stretch>
            <a:fillRect/>
          </a:stretch>
        </p:blipFill>
        <p:spPr bwMode="auto">
          <a:xfrm>
            <a:off x="1737907" y="5133514"/>
            <a:ext cx="1048355" cy="96021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885322" y="3154098"/>
            <a:ext cx="411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Etude </a:t>
            </a:r>
            <a:r>
              <a:rPr lang="fr-FR" sz="1200" b="1" dirty="0">
                <a:solidFill>
                  <a:schemeClr val="bg1"/>
                </a:solidFill>
                <a:latin typeface="Lucida Sans" panose="020B0602030504020204" pitchFamily="34" charset="0"/>
              </a:rPr>
              <a:t>de l’évolution de </a:t>
            </a:r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performance énergétique </a:t>
            </a:r>
            <a:r>
              <a:rPr lang="fr-FR" sz="1200" b="1" dirty="0">
                <a:solidFill>
                  <a:schemeClr val="bg1"/>
                </a:solidFill>
                <a:latin typeface="Lucida Sans" panose="020B0602030504020204" pitchFamily="34" charset="0"/>
              </a:rPr>
              <a:t>des systèmes </a:t>
            </a:r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photovoltaïques dans </a:t>
            </a:r>
            <a:r>
              <a:rPr lang="fr-FR" sz="1200" b="1" dirty="0">
                <a:solidFill>
                  <a:schemeClr val="bg1"/>
                </a:solidFill>
                <a:latin typeface="Lucida Sans" panose="020B0602030504020204" pitchFamily="34" charset="0"/>
              </a:rPr>
              <a:t>différentes conditions </a:t>
            </a:r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de </a:t>
            </a:r>
            <a:r>
              <a:rPr lang="fr-FR" sz="1200" b="1" dirty="0">
                <a:solidFill>
                  <a:schemeClr val="bg1"/>
                </a:solidFill>
                <a:latin typeface="Lucida Sans" panose="020B0602030504020204" pitchFamily="34" charset="0"/>
              </a:rPr>
              <a:t>vieillissement</a:t>
            </a:r>
            <a:endParaRPr lang="fr-FR" sz="12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804440" y="5285114"/>
            <a:ext cx="185029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par</a:t>
            </a:r>
          </a:p>
          <a:p>
            <a:endParaRPr lang="fr-FR" sz="500" b="1" dirty="0" smtClean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r>
              <a:rPr lang="fr-FR" sz="1200" b="1" dirty="0" err="1" smtClean="0">
                <a:solidFill>
                  <a:schemeClr val="bg1"/>
                </a:solidFill>
                <a:latin typeface="Lucida Sans" panose="020B0602030504020204" pitchFamily="34" charset="0"/>
              </a:rPr>
              <a:t>Yelva</a:t>
            </a:r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 Roustan, 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CEREA</a:t>
            </a:r>
            <a:endParaRPr lang="fr-FR" sz="1200" b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ED0A24E9-3A71-F954-6FA5-B4262B91F4B7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7" t="6630" r="36752" b="73600"/>
          <a:stretch/>
        </p:blipFill>
        <p:spPr>
          <a:xfrm>
            <a:off x="6355116" y="4123025"/>
            <a:ext cx="1032113" cy="108879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7372908" y="4112946"/>
            <a:ext cx="1767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fr-FR" sz="5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fr-FR" sz="500" b="1" dirty="0" smtClean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r>
              <a:rPr lang="fr-FR" sz="1200" b="1" dirty="0">
                <a:solidFill>
                  <a:schemeClr val="bg1"/>
                </a:solidFill>
                <a:latin typeface="Lucida Sans" panose="020B0602030504020204" pitchFamily="34" charset="0"/>
              </a:rPr>
              <a:t>p</a:t>
            </a:r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ar </a:t>
            </a:r>
          </a:p>
          <a:p>
            <a:endParaRPr lang="fr-FR" sz="800" b="1" dirty="0" smtClean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r>
              <a:rPr lang="fr-FR" sz="1200" b="1" dirty="0" err="1" smtClean="0">
                <a:solidFill>
                  <a:schemeClr val="bg1"/>
                </a:solidFill>
                <a:latin typeface="Lucida Sans" panose="020B0602030504020204" pitchFamily="34" charset="0"/>
              </a:rPr>
              <a:t>P.-Olivier</a:t>
            </a:r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 Logerais, 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CERTES</a:t>
            </a:r>
            <a:endParaRPr lang="fr-FR" sz="1200" b="1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139275" y="3645024"/>
            <a:ext cx="3521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accent6"/>
                </a:solidFill>
                <a:latin typeface="Lucida Sans" panose="020B0602030504020204" pitchFamily="34" charset="0"/>
              </a:rPr>
              <a:t>Observations </a:t>
            </a:r>
            <a:r>
              <a:rPr lang="fr-FR" sz="1000" b="1" dirty="0" smtClean="0">
                <a:solidFill>
                  <a:schemeClr val="accent6"/>
                </a:solidFill>
                <a:latin typeface="Lucida Sans" panose="020B0602030504020204" pitchFamily="34" charset="0"/>
              </a:rPr>
              <a:t>NH3-OASIS</a:t>
            </a:r>
            <a:r>
              <a:rPr lang="fr-FR" sz="1000" b="1" dirty="0">
                <a:solidFill>
                  <a:schemeClr val="accent6"/>
                </a:solidFill>
                <a:latin typeface="Lucida Sans" panose="020B0602030504020204" pitchFamily="34" charset="0"/>
              </a:rPr>
              <a:t> </a:t>
            </a:r>
            <a:r>
              <a:rPr lang="fr-FR" sz="1000" b="1" dirty="0" smtClean="0">
                <a:solidFill>
                  <a:schemeClr val="accent6"/>
                </a:solidFill>
                <a:latin typeface="Lucida Sans" panose="020B0602030504020204" pitchFamily="34" charset="0"/>
              </a:rPr>
              <a:t>et NH3-AMICA</a:t>
            </a:r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fr-FR" sz="500" b="1" dirty="0" smtClean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635016" y="6518500"/>
            <a:ext cx="158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Modélisation</a:t>
            </a:r>
            <a:endParaRPr lang="fr-FR" dirty="0"/>
          </a:p>
        </p:txBody>
      </p:sp>
      <p:pic>
        <p:nvPicPr>
          <p:cNvPr id="32" name="Image 31"/>
          <p:cNvPicPr/>
          <p:nvPr/>
        </p:nvPicPr>
        <p:blipFill>
          <a:blip r:embed="rId12"/>
          <a:stretch>
            <a:fillRect/>
          </a:stretch>
        </p:blipFill>
        <p:spPr bwMode="auto">
          <a:xfrm>
            <a:off x="218975" y="3909801"/>
            <a:ext cx="1382548" cy="924830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139277" y="4869160"/>
            <a:ext cx="3521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smtClean="0">
                <a:solidFill>
                  <a:schemeClr val="accent6"/>
                </a:solidFill>
                <a:latin typeface="Lucida Sans" panose="020B0602030504020204" pitchFamily="34" charset="0"/>
              </a:rPr>
              <a:t>Modélisation</a:t>
            </a:r>
            <a: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/>
            </a:r>
            <a:br>
              <a:rPr lang="fr-FR" sz="12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</a:br>
            <a:endParaRPr lang="fr-FR" sz="500" b="1" dirty="0" smtClean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34" name="Image 3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91" y="4021717"/>
            <a:ext cx="1261780" cy="13827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Connecteur droit 38"/>
          <p:cNvCxnSpPr/>
          <p:nvPr/>
        </p:nvCxnSpPr>
        <p:spPr>
          <a:xfrm flipH="1">
            <a:off x="4709268" y="3068960"/>
            <a:ext cx="6748" cy="31542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1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105</Words>
  <Application>Microsoft Office PowerPoint</Application>
  <PresentationFormat>Affichage à l'écran (4:3)</PresentationFormat>
  <Paragraphs>47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Sans</vt:lpstr>
      <vt:lpstr>Thème Office</vt:lpstr>
      <vt:lpstr>Présentation PowerPoint</vt:lpstr>
    </vt:vector>
  </TitlesOfParts>
  <Company>UPEC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Grave</dc:creator>
  <cp:lastModifiedBy>Communication</cp:lastModifiedBy>
  <cp:revision>110</cp:revision>
  <cp:lastPrinted>2013-05-29T15:17:16Z</cp:lastPrinted>
  <dcterms:created xsi:type="dcterms:W3CDTF">2013-03-29T09:46:00Z</dcterms:created>
  <dcterms:modified xsi:type="dcterms:W3CDTF">2023-04-26T10:10:01Z</dcterms:modified>
</cp:coreProperties>
</file>